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886773" y="5522740"/>
            <a:ext cx="53609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mouse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endothelial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SnoMec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959673" y="946655"/>
            <a:ext cx="32111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anti-mouse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Endomucin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103-PA49 / 103-PA49AG)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217" y="1531430"/>
            <a:ext cx="4746046" cy="3991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</cp:revision>
  <dcterms:created xsi:type="dcterms:W3CDTF">2012-09-11T08:25:44Z</dcterms:created>
  <dcterms:modified xsi:type="dcterms:W3CDTF">2015-03-17T14:59:44Z</dcterms:modified>
</cp:coreProperties>
</file>